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689" r:id="rId1"/>
  </p:sldMasterIdLst>
  <p:notesMasterIdLst>
    <p:notesMasterId r:id="rId2"/>
  </p:notesMasterIdLst>
  <p:handoutMasterIdLst>
    <p:handoutMasterId r:id="rId3"/>
  </p:handoutMasterIdLst>
  <p:sldIdLst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/>
    <p:restoredTop sz="87370"/>
  </p:normalViewPr>
  <p:slideViewPr>
    <p:cSldViewPr>
      <p:cViewPr varScale="1">
        <p:scale>
          <a:sx n="96" d="100"/>
          <a:sy n="96" d="100"/>
        </p:scale>
        <p:origin x="0" y="0"/>
      </p:cViewPr>
    </p:cSldViewPr>
  </p:slideViewPr>
  <p:notesViewPr>
    <p:cSldViewPr>
      <p:cViewPr varScale="1">
        <p:scale>
          <a:sx n="83" d="100"/>
          <a:sy n="83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17B615-C876-4B87-997A-F321F976F354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5BD0CD5A-05C4-41E4-AB0A-D9077477FFE9}" type="slidenum">
              <a:rPr lang="en-US" altLang="en-US" sz="1200">
                <a:latin typeface="Calibri" pitchFamily="34" charset="0"/>
              </a:rPr>
              <a:t>*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F84B5-E5E8-4C35-824D-0929C2A45FB2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8BA8F366-A7B9-41FE-95CB-C28FF6462BE5}" type="slidenum">
              <a:rPr lang="en-US" altLang="en-US" sz="1200"/>
              <a:t>*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5pPr>
          </a:lstStyle>
          <a:p>
            <a:pPr marL="0" lvl="0" indent="0"/>
            <a:r>
              <a:rPr lang="en-US" altLang="en-US" b="1">
                <a:latin typeface="Arial" pitchFamily="34" charset="0"/>
                <a:ea typeface="Arial" pitchFamily="34" charset="0"/>
              </a:rPr>
              <a:t>Graphical Abstract </a:t>
            </a:r>
            <a:endParaRPr lang="en-US" altLang="en-US">
              <a:latin typeface="Arial" pitchFamily="34" charset="0"/>
              <a:ea typeface="Arial" pitchFamily="34" charset="0"/>
            </a:endParaRPr>
          </a:p>
          <a:p>
            <a:pPr marL="0" lvl="0" indent="0"/>
            <a:r>
              <a:rPr lang="en-US" altLang="en-US">
                <a:latin typeface="Arial" pitchFamily="34" charset="0"/>
                <a:ea typeface="Arial" pitchFamily="34" charset="0"/>
              </a:rPr>
              <a:t>Unless provided in the caption above, the following copyright applies to the content of this slide: © The Author(s) 2023. Published by Oxford University Press on behalf of Nucleic Acids Research.This is an Open Access article distributed under the terms of the Creative Commons Attribution License (https://creativecommons.org/licenses/by/4.0/), which permits unrestricted reuse, distribution, and reproduction in any medium, provided the original work is properly cited.</a:t>
            </a:r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57F73288-2052-4A8D-8A0E-21E986F01846}" type="slidenum">
              <a:rPr lang="en-US" altLang="en-US" sz="1200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Title and Content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731"/>
            <a:ext cx="8229600" cy="4441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6108853" cy="6127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eaLnBrk="0" hangingPunct="0">
              <a:defRPr sz="10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1026" name="Date Placeholder 3"/>
          <p:cNvSpPr txBox="1"/>
          <p:nvPr/>
        </p:nvSpPr>
        <p:spPr bwMode="auto">
          <a:xfrm>
            <a:off x="1905000" y="64008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19812" cy="612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0" tIns="0" rIns="0" bIns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1112"/>
            <a:ext cx="8229600" cy="4441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algn="l" eaLnBrk="1" hangingPunct="1">
              <a:spcAft>
                <a:spcPts val="600"/>
              </a:spcAft>
              <a:defRPr sz="800">
                <a:solidFill>
                  <a:srgbClr val="2A2A2A"/>
                </a:solidFill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cxnSp>
        <p:nvCxnSpPr>
          <p:cNvPr id="1030" name="Straight Connector 8"/>
          <p:cNvCxnSpPr/>
          <p:nvPr/>
        </p:nvCxnSpPr>
        <p:spPr>
          <a:xfrm>
            <a:off x="0" y="5994400"/>
            <a:ext cx="9144000" cy="0"/>
          </a:xfrm>
          <a:prstGeom prst="line">
            <a:avLst/>
          </a:prstGeom>
          <a:noFill/>
          <a:ln w="6350">
            <a:solidFill>
              <a:srgbClr val="CFD5E4"/>
            </a:solidFill>
            <a:miter lim="800000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9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600" b="1" i="0" u="none" kern="1200" baseline="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6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kumimoji="0" sz="1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doi.org/10.1093/nar/gkad705" TargetMode="External" /><Relationship Id="rId4" Type="http://schemas.openxmlformats.org/officeDocument/2006/relationships/image" Target="../media/image1.png" /><Relationship Id="rId5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Footer Placeholder 3"/>
          <p:cNvSpPr>
            <a:spLocks noGrp="1"/>
          </p:cNvSpPr>
          <p:nvPr>
            <p:ph type="ft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180000" tIns="0" rIns="180000" bIns="0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1000" i="1">
                <a:solidFill>
                  <a:srgbClr val="333333"/>
                </a:solidFill>
              </a:rPr>
              <a:t>Nucleic Acids Res</a:t>
            </a:r>
            <a:r>
              <a:rPr lang="en-US" altLang="en-US" sz="1000">
                <a:solidFill>
                  <a:srgbClr val="333333"/>
                </a:solidFill>
              </a:rPr>
              <a:t>, gkad705, </a:t>
            </a:r>
            <a:r>
              <a:rPr lang="en-US" altLang="en-US" sz="1000">
                <a:solidFill>
                  <a:srgbClr val="333333"/>
                </a:solidFill>
                <a:hlinkClick r:id="rId3"/>
              </a:rPr>
              <a:t>https://doi.org/10.1093/nar/gkad705</a:t>
            </a:r>
            <a:endParaRPr lang="en-US" altLang="en-US" sz="1000">
              <a:solidFill>
                <a:srgbClr val="333333"/>
              </a:solidFill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800">
                <a:solidFill>
                  <a:srgbClr val="2A2A2A"/>
                </a:solidFill>
              </a:rPr>
              <a:t>The content of this slide may be subject to copyright: please see the slide notes for details.</a:t>
            </a:r>
            <a:endParaRPr lang="en-US" altLang="en-US" sz="800">
              <a:solidFill>
                <a:srgbClr val="333333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08700" cy="6127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rPr lang="en-US" altLang="en-US"/>
              <a:t>Graphical Abstract </a:t>
            </a:r>
            <a:endParaRPr lang="en-US" altLang="en-US" b="0"/>
          </a:p>
        </p:txBody>
      </p:sp>
      <p:pic>
        <p:nvPicPr>
          <p:cNvPr id="5124" name="Picture 4" descr="Oxford University Pres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62" y="6294438"/>
            <a:ext cx="1058862" cy="244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739900" y="1371600"/>
            <a:ext cx="5660572" cy="4457700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01.14"/>
  <p:tag name="AS_TITLE" val="Aspose.Slides for .NET 4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3_Office Theme">
      <a:majorFont>
        <a:latin typeface="Times New Roman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3</Paragraphs>
  <Slides>1</Slides>
  <Notes>1</Notes>
  <TotalTime>3343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13_Office Theme</vt:lpstr>
      <vt:lpstr>Graphical Abstract 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Oxford University Press Figure</dc:title>
  <cp:lastModifiedBy>Kelly Richardson</cp:lastModifiedBy>
  <cp:revision>164</cp:revision>
  <dcterms:created xsi:type="dcterms:W3CDTF">2015-12-31T14:57:12Z</dcterms:created>
  <dcterms:modified xsi:type="dcterms:W3CDTF">2023-08-31T01:55:53Z</dcterms:modified>
</cp:coreProperties>
</file>